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422" r:id="rId2"/>
    <p:sldId id="423" r:id="rId3"/>
    <p:sldId id="424" r:id="rId4"/>
    <p:sldId id="425" r:id="rId5"/>
    <p:sldId id="427" r:id="rId6"/>
    <p:sldId id="428" r:id="rId7"/>
    <p:sldId id="426" r:id="rId8"/>
    <p:sldId id="42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1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04419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86537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61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29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069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6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216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1792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85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418442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67749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06774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8927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71915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1033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</a:t>
            </a:r>
            <a:r>
              <a:rPr lang="en-US" altLang="zh-CN"/>
              <a:t>test isometric </a:t>
            </a:r>
            <a:r>
              <a:rPr lang="en-US" altLang="zh-CN" dirty="0"/>
              <a:t>view VS simulation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6033C-EE03-4C06-A5E8-63C9860D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551412"/>
            <a:ext cx="10787270" cy="43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9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top view VS simulation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FB9D77-755D-4195-94BC-BC3B0CD19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613086"/>
            <a:ext cx="10669373" cy="43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front view VS simulation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2E8B69-6C3E-4BF6-9C36-34951D3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475437"/>
            <a:ext cx="10522226" cy="42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Port4 test side view VS simulation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C9723-B843-4C09-8C57-2C70998E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" y="1572965"/>
            <a:ext cx="10734261" cy="4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AF9AF-5A45-400F-BD9D-459CD545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3" t="6414" r="54877" b="24265"/>
          <a:stretch/>
        </p:blipFill>
        <p:spPr>
          <a:xfrm>
            <a:off x="449201" y="1514006"/>
            <a:ext cx="6254496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9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77CCD0-9E56-4F96-950A-F9C0A971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1" t="7455" r="55491" b="25650"/>
          <a:stretch/>
        </p:blipFill>
        <p:spPr>
          <a:xfrm>
            <a:off x="449201" y="1697874"/>
            <a:ext cx="6049887" cy="43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3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F00772-DC9F-441E-9474-A67BF2FD6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1" t="6761" r="54570" b="22184"/>
          <a:stretch/>
        </p:blipFill>
        <p:spPr>
          <a:xfrm>
            <a:off x="449201" y="1565972"/>
            <a:ext cx="6536215" cy="48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D3D857-F62E-42A8-BC9C-865BBE1FA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3" t="6414" r="55369" b="23225"/>
          <a:stretch/>
        </p:blipFill>
        <p:spPr>
          <a:xfrm>
            <a:off x="449201" y="1506192"/>
            <a:ext cx="6246777" cy="47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926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64</Words>
  <Application>Microsoft Office PowerPoint</Application>
  <PresentationFormat>宽屏</PresentationFormat>
  <Paragraphs>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黑体</vt:lpstr>
      <vt:lpstr>Arial</vt:lpstr>
      <vt:lpstr>Franklin Gothic Book</vt:lpstr>
      <vt:lpstr>2017 Keysight Macro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QPSK Test Follow</dc:title>
  <dc:creator>Leibo Guo</dc:creator>
  <cp:lastModifiedBy>Leibo Guo</cp:lastModifiedBy>
  <cp:revision>12</cp:revision>
  <dcterms:created xsi:type="dcterms:W3CDTF">2019-02-15T09:31:43Z</dcterms:created>
  <dcterms:modified xsi:type="dcterms:W3CDTF">2019-02-22T02:47:10Z</dcterms:modified>
</cp:coreProperties>
</file>